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结构都非常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类似（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</a:t>
            </a:r>
            <a:endParaRPr lang="zh-CN" altLang="en-US" sz="19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854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667</cp:revision>
  <dcterms:created xsi:type="dcterms:W3CDTF">2023-03-09T05:48:01Z</dcterms:created>
  <dcterms:modified xsi:type="dcterms:W3CDTF">2023-03-09T05:48:01Z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